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0" r:id="rId2"/>
    <p:sldId id="258" r:id="rId3"/>
    <p:sldId id="256" r:id="rId4"/>
    <p:sldId id="261" r:id="rId5"/>
    <p:sldId id="257" r:id="rId6"/>
    <p:sldId id="272" r:id="rId7"/>
    <p:sldId id="266" r:id="rId8"/>
    <p:sldId id="269" r:id="rId9"/>
    <p:sldId id="267" r:id="rId10"/>
    <p:sldId id="262" r:id="rId11"/>
    <p:sldId id="265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21F56-CABC-4E47-A84D-C6401B62841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BA5FAE-8AAB-414E-9D91-832BE564E7C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самоактуализации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023BCC3-1FFC-472D-B69A-B40F3850B909}" type="parTrans" cxnId="{D857619A-A6D4-4008-BFD7-AE340E7AE9F3}">
      <dgm:prSet/>
      <dgm:spPr/>
      <dgm:t>
        <a:bodyPr/>
        <a:lstStyle/>
        <a:p>
          <a:endParaRPr lang="ru-RU"/>
        </a:p>
      </dgm:t>
    </dgm:pt>
    <dgm:pt modelId="{A8C25818-B30F-4569-9211-BA0153736BD1}" type="sibTrans" cxnId="{D857619A-A6D4-4008-BFD7-AE340E7AE9F3}">
      <dgm:prSet/>
      <dgm:spPr/>
      <dgm:t>
        <a:bodyPr/>
        <a:lstStyle/>
        <a:p>
          <a:endParaRPr lang="ru-RU"/>
        </a:p>
      </dgm:t>
    </dgm:pt>
    <dgm:pt modelId="{16DB8579-8977-4801-A4C6-149D3987096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Принцип индивидуальности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46E15B-939F-4934-884A-8F04CE409928}" type="parTrans" cxnId="{F4558BB7-4694-4317-B82B-F69B8515A380}">
      <dgm:prSet/>
      <dgm:spPr/>
      <dgm:t>
        <a:bodyPr/>
        <a:lstStyle/>
        <a:p>
          <a:endParaRPr lang="ru-RU"/>
        </a:p>
      </dgm:t>
    </dgm:pt>
    <dgm:pt modelId="{493AFA2F-A726-41C6-9C7F-DEEFC3E788F4}" type="sibTrans" cxnId="{F4558BB7-4694-4317-B82B-F69B8515A380}">
      <dgm:prSet/>
      <dgm:spPr/>
      <dgm:t>
        <a:bodyPr/>
        <a:lstStyle/>
        <a:p>
          <a:endParaRPr lang="ru-RU"/>
        </a:p>
      </dgm:t>
    </dgm:pt>
    <dgm:pt modelId="{3630EAA6-0D5D-4055-A685-9977C86946D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Принцип выбора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8054D2-DD8A-4FB7-9469-F1E46EB1F345}" type="parTrans" cxnId="{492B471E-8005-47C3-AE63-4BDBF473C13D}">
      <dgm:prSet/>
      <dgm:spPr/>
      <dgm:t>
        <a:bodyPr/>
        <a:lstStyle/>
        <a:p>
          <a:endParaRPr lang="ru-RU"/>
        </a:p>
      </dgm:t>
    </dgm:pt>
    <dgm:pt modelId="{8D3675E4-1196-4933-94FB-B69D28FF8433}" type="sibTrans" cxnId="{492B471E-8005-47C3-AE63-4BDBF473C13D}">
      <dgm:prSet/>
      <dgm:spPr/>
      <dgm:t>
        <a:bodyPr/>
        <a:lstStyle/>
        <a:p>
          <a:endParaRPr lang="ru-RU"/>
        </a:p>
      </dgm:t>
    </dgm:pt>
    <dgm:pt modelId="{C3ADBFC5-C0F2-4CC1-A8ED-AC64D99C76A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Принцип творчества и успеха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2A097C-51AA-4EA5-8382-E4636095E66C}" type="parTrans" cxnId="{6D8F801F-229F-43D5-A54E-0E71F612CEB8}">
      <dgm:prSet/>
      <dgm:spPr/>
      <dgm:t>
        <a:bodyPr/>
        <a:lstStyle/>
        <a:p>
          <a:endParaRPr lang="ru-RU"/>
        </a:p>
      </dgm:t>
    </dgm:pt>
    <dgm:pt modelId="{3CD0FD4F-ED42-4519-AE52-F7F05BD931B7}" type="sibTrans" cxnId="{6D8F801F-229F-43D5-A54E-0E71F612CEB8}">
      <dgm:prSet/>
      <dgm:spPr/>
      <dgm:t>
        <a:bodyPr/>
        <a:lstStyle/>
        <a:p>
          <a:endParaRPr lang="ru-RU"/>
        </a:p>
      </dgm:t>
    </dgm:pt>
    <dgm:pt modelId="{4AD3C532-29CE-481D-97A3-3F1F90BFE22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Принцип доверия и поддержки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F684AA-9383-4EC5-BD53-15FC4E3F0820}" type="parTrans" cxnId="{441588E3-203D-45EA-8F00-B82AA563D485}">
      <dgm:prSet/>
      <dgm:spPr/>
      <dgm:t>
        <a:bodyPr/>
        <a:lstStyle/>
        <a:p>
          <a:endParaRPr lang="ru-RU"/>
        </a:p>
      </dgm:t>
    </dgm:pt>
    <dgm:pt modelId="{BC4225DE-30B3-42FD-8F2C-EBCE49EC7424}" type="sibTrans" cxnId="{441588E3-203D-45EA-8F00-B82AA563D485}">
      <dgm:prSet/>
      <dgm:spPr/>
      <dgm:t>
        <a:bodyPr/>
        <a:lstStyle/>
        <a:p>
          <a:endParaRPr lang="ru-RU"/>
        </a:p>
      </dgm:t>
    </dgm:pt>
    <dgm:pt modelId="{8604616B-5896-4495-88D7-411A24FDE955}" type="pres">
      <dgm:prSet presAssocID="{B9D21F56-CABC-4E47-A84D-C6401B6284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84C639-D1FF-42C7-8D5E-68307CECE778}" type="pres">
      <dgm:prSet presAssocID="{16DB8579-8977-4801-A4C6-149D39870965}" presName="parentLin" presStyleCnt="0"/>
      <dgm:spPr/>
    </dgm:pt>
    <dgm:pt modelId="{C0C93EB7-5041-4333-97D3-7DC5B72E0536}" type="pres">
      <dgm:prSet presAssocID="{16DB8579-8977-4801-A4C6-149D3987096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6A4555-C920-4DEE-A59B-5D58BF9CB8CB}" type="pres">
      <dgm:prSet presAssocID="{16DB8579-8977-4801-A4C6-149D3987096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8C518-2943-4328-A463-5E91DA124374}" type="pres">
      <dgm:prSet presAssocID="{16DB8579-8977-4801-A4C6-149D39870965}" presName="negativeSpace" presStyleCnt="0"/>
      <dgm:spPr/>
    </dgm:pt>
    <dgm:pt modelId="{AA2A47A5-71BC-4388-A1A2-6C7CC98CA89B}" type="pres">
      <dgm:prSet presAssocID="{16DB8579-8977-4801-A4C6-149D39870965}" presName="childText" presStyleLbl="conFgAcc1" presStyleIdx="0" presStyleCnt="5">
        <dgm:presLayoutVars>
          <dgm:bulletEnabled val="1"/>
        </dgm:presLayoutVars>
      </dgm:prSet>
      <dgm:spPr/>
    </dgm:pt>
    <dgm:pt modelId="{D108C9D3-F84B-4859-8836-64DE4C0332BA}" type="pres">
      <dgm:prSet presAssocID="{493AFA2F-A726-41C6-9C7F-DEEFC3E788F4}" presName="spaceBetweenRectangles" presStyleCnt="0"/>
      <dgm:spPr/>
    </dgm:pt>
    <dgm:pt modelId="{BE7F8908-37C7-459D-863D-7ACAEAEDACD0}" type="pres">
      <dgm:prSet presAssocID="{22BA5FAE-8AAB-414E-9D91-832BE564E7C1}" presName="parentLin" presStyleCnt="0"/>
      <dgm:spPr/>
    </dgm:pt>
    <dgm:pt modelId="{DB685732-6362-469C-AD6B-6CC3420736E4}" type="pres">
      <dgm:prSet presAssocID="{22BA5FAE-8AAB-414E-9D91-832BE564E7C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26FC61C-B54E-4F71-B4DE-D2AECAA923B7}" type="pres">
      <dgm:prSet presAssocID="{22BA5FAE-8AAB-414E-9D91-832BE564E7C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00FB9-766C-4F1B-A3C6-D73FCE6C0E9D}" type="pres">
      <dgm:prSet presAssocID="{22BA5FAE-8AAB-414E-9D91-832BE564E7C1}" presName="negativeSpace" presStyleCnt="0"/>
      <dgm:spPr/>
    </dgm:pt>
    <dgm:pt modelId="{7F4CBB1C-3C56-4A6D-8EC8-EA4DB1AFB95E}" type="pres">
      <dgm:prSet presAssocID="{22BA5FAE-8AAB-414E-9D91-832BE564E7C1}" presName="childText" presStyleLbl="conFgAcc1" presStyleIdx="1" presStyleCnt="5">
        <dgm:presLayoutVars>
          <dgm:bulletEnabled val="1"/>
        </dgm:presLayoutVars>
      </dgm:prSet>
      <dgm:spPr/>
    </dgm:pt>
    <dgm:pt modelId="{64A68C6B-D2D1-44EC-A994-D4195C56706E}" type="pres">
      <dgm:prSet presAssocID="{A8C25818-B30F-4569-9211-BA0153736BD1}" presName="spaceBetweenRectangles" presStyleCnt="0"/>
      <dgm:spPr/>
    </dgm:pt>
    <dgm:pt modelId="{64652402-966D-4831-AB68-5B40A18B33FF}" type="pres">
      <dgm:prSet presAssocID="{4AD3C532-29CE-481D-97A3-3F1F90BFE22E}" presName="parentLin" presStyleCnt="0"/>
      <dgm:spPr/>
    </dgm:pt>
    <dgm:pt modelId="{4F29858E-8F55-426F-A26F-953012EC5782}" type="pres">
      <dgm:prSet presAssocID="{4AD3C532-29CE-481D-97A3-3F1F90BFE22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E7280CD-EDCE-497C-93D6-A74E88FFE784}" type="pres">
      <dgm:prSet presAssocID="{4AD3C532-29CE-481D-97A3-3F1F90BFE2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E9BFC-0339-41DB-8816-50F72A6227BD}" type="pres">
      <dgm:prSet presAssocID="{4AD3C532-29CE-481D-97A3-3F1F90BFE22E}" presName="negativeSpace" presStyleCnt="0"/>
      <dgm:spPr/>
    </dgm:pt>
    <dgm:pt modelId="{3E85CC3E-6BBD-4E8C-8379-D093818C7E6A}" type="pres">
      <dgm:prSet presAssocID="{4AD3C532-29CE-481D-97A3-3F1F90BFE22E}" presName="childText" presStyleLbl="conFgAcc1" presStyleIdx="2" presStyleCnt="5">
        <dgm:presLayoutVars>
          <dgm:bulletEnabled val="1"/>
        </dgm:presLayoutVars>
      </dgm:prSet>
      <dgm:spPr/>
    </dgm:pt>
    <dgm:pt modelId="{323A2542-737D-44EE-AFE1-ACF5D832A6FF}" type="pres">
      <dgm:prSet presAssocID="{BC4225DE-30B3-42FD-8F2C-EBCE49EC7424}" presName="spaceBetweenRectangles" presStyleCnt="0"/>
      <dgm:spPr/>
    </dgm:pt>
    <dgm:pt modelId="{30B837A4-5D2C-47BD-A005-6BEF177208A0}" type="pres">
      <dgm:prSet presAssocID="{3630EAA6-0D5D-4055-A685-9977C86946D3}" presName="parentLin" presStyleCnt="0"/>
      <dgm:spPr/>
    </dgm:pt>
    <dgm:pt modelId="{5AF8F649-3518-4CC1-B48A-9138A2591E03}" type="pres">
      <dgm:prSet presAssocID="{3630EAA6-0D5D-4055-A685-9977C86946D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19BE097-513C-482F-8323-30D51295AEAF}" type="pres">
      <dgm:prSet presAssocID="{3630EAA6-0D5D-4055-A685-9977C86946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30F5E-08BD-4FB7-A5D9-4F7BEB039071}" type="pres">
      <dgm:prSet presAssocID="{3630EAA6-0D5D-4055-A685-9977C86946D3}" presName="negativeSpace" presStyleCnt="0"/>
      <dgm:spPr/>
    </dgm:pt>
    <dgm:pt modelId="{CF0BE14A-9A87-420C-BFC9-605EEC05BAFB}" type="pres">
      <dgm:prSet presAssocID="{3630EAA6-0D5D-4055-A685-9977C86946D3}" presName="childText" presStyleLbl="conFgAcc1" presStyleIdx="3" presStyleCnt="5">
        <dgm:presLayoutVars>
          <dgm:bulletEnabled val="1"/>
        </dgm:presLayoutVars>
      </dgm:prSet>
      <dgm:spPr/>
    </dgm:pt>
    <dgm:pt modelId="{8B49B0BC-8DC8-432B-A5F8-3D6562731AAC}" type="pres">
      <dgm:prSet presAssocID="{8D3675E4-1196-4933-94FB-B69D28FF8433}" presName="spaceBetweenRectangles" presStyleCnt="0"/>
      <dgm:spPr/>
    </dgm:pt>
    <dgm:pt modelId="{1BB47BED-EAD0-4689-8E2A-DB03170AD01D}" type="pres">
      <dgm:prSet presAssocID="{C3ADBFC5-C0F2-4CC1-A8ED-AC64D99C76A7}" presName="parentLin" presStyleCnt="0"/>
      <dgm:spPr/>
    </dgm:pt>
    <dgm:pt modelId="{9B9C647D-5A91-452E-B959-5C7CC7FA105A}" type="pres">
      <dgm:prSet presAssocID="{C3ADBFC5-C0F2-4CC1-A8ED-AC64D99C76A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60FE35F-60D8-48D6-BFBB-ACB0088C574E}" type="pres">
      <dgm:prSet presAssocID="{C3ADBFC5-C0F2-4CC1-A8ED-AC64D99C76A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76EBB-1999-4C74-B06A-BBC14BE6A7C9}" type="pres">
      <dgm:prSet presAssocID="{C3ADBFC5-C0F2-4CC1-A8ED-AC64D99C76A7}" presName="negativeSpace" presStyleCnt="0"/>
      <dgm:spPr/>
    </dgm:pt>
    <dgm:pt modelId="{F08E1005-B5AC-4752-9101-44C7689A0CE1}" type="pres">
      <dgm:prSet presAssocID="{C3ADBFC5-C0F2-4CC1-A8ED-AC64D99C76A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D8F801F-229F-43D5-A54E-0E71F612CEB8}" srcId="{B9D21F56-CABC-4E47-A84D-C6401B62841D}" destId="{C3ADBFC5-C0F2-4CC1-A8ED-AC64D99C76A7}" srcOrd="4" destOrd="0" parTransId="{932A097C-51AA-4EA5-8382-E4636095E66C}" sibTransId="{3CD0FD4F-ED42-4519-AE52-F7F05BD931B7}"/>
    <dgm:cxn modelId="{93A12621-5B32-454C-9760-03BD4A91EFDA}" type="presOf" srcId="{4AD3C532-29CE-481D-97A3-3F1F90BFE22E}" destId="{5E7280CD-EDCE-497C-93D6-A74E88FFE784}" srcOrd="1" destOrd="0" presId="urn:microsoft.com/office/officeart/2005/8/layout/list1"/>
    <dgm:cxn modelId="{F4558BB7-4694-4317-B82B-F69B8515A380}" srcId="{B9D21F56-CABC-4E47-A84D-C6401B62841D}" destId="{16DB8579-8977-4801-A4C6-149D39870965}" srcOrd="0" destOrd="0" parTransId="{EF46E15B-939F-4934-884A-8F04CE409928}" sibTransId="{493AFA2F-A726-41C6-9C7F-DEEFC3E788F4}"/>
    <dgm:cxn modelId="{F0B9ECA4-4CAB-4256-92B2-13631635A710}" type="presOf" srcId="{16DB8579-8977-4801-A4C6-149D39870965}" destId="{C0C93EB7-5041-4333-97D3-7DC5B72E0536}" srcOrd="0" destOrd="0" presId="urn:microsoft.com/office/officeart/2005/8/layout/list1"/>
    <dgm:cxn modelId="{492B471E-8005-47C3-AE63-4BDBF473C13D}" srcId="{B9D21F56-CABC-4E47-A84D-C6401B62841D}" destId="{3630EAA6-0D5D-4055-A685-9977C86946D3}" srcOrd="3" destOrd="0" parTransId="{4C8054D2-DD8A-4FB7-9469-F1E46EB1F345}" sibTransId="{8D3675E4-1196-4933-94FB-B69D28FF8433}"/>
    <dgm:cxn modelId="{5D0C4945-DF20-413B-8C06-07D8E1E75954}" type="presOf" srcId="{22BA5FAE-8AAB-414E-9D91-832BE564E7C1}" destId="{DB685732-6362-469C-AD6B-6CC3420736E4}" srcOrd="0" destOrd="0" presId="urn:microsoft.com/office/officeart/2005/8/layout/list1"/>
    <dgm:cxn modelId="{F4DCCB8B-7A30-4245-9C45-3834E667EC9A}" type="presOf" srcId="{C3ADBFC5-C0F2-4CC1-A8ED-AC64D99C76A7}" destId="{9B9C647D-5A91-452E-B959-5C7CC7FA105A}" srcOrd="0" destOrd="0" presId="urn:microsoft.com/office/officeart/2005/8/layout/list1"/>
    <dgm:cxn modelId="{D857619A-A6D4-4008-BFD7-AE340E7AE9F3}" srcId="{B9D21F56-CABC-4E47-A84D-C6401B62841D}" destId="{22BA5FAE-8AAB-414E-9D91-832BE564E7C1}" srcOrd="1" destOrd="0" parTransId="{2023BCC3-1FFC-472D-B69A-B40F3850B909}" sibTransId="{A8C25818-B30F-4569-9211-BA0153736BD1}"/>
    <dgm:cxn modelId="{763A1F6D-76D1-46A2-9FFC-1B1D096809B8}" type="presOf" srcId="{22BA5FAE-8AAB-414E-9D91-832BE564E7C1}" destId="{526FC61C-B54E-4F71-B4DE-D2AECAA923B7}" srcOrd="1" destOrd="0" presId="urn:microsoft.com/office/officeart/2005/8/layout/list1"/>
    <dgm:cxn modelId="{C46AD1A9-7166-487C-9CF0-BB6D9FC73DAB}" type="presOf" srcId="{4AD3C532-29CE-481D-97A3-3F1F90BFE22E}" destId="{4F29858E-8F55-426F-A26F-953012EC5782}" srcOrd="0" destOrd="0" presId="urn:microsoft.com/office/officeart/2005/8/layout/list1"/>
    <dgm:cxn modelId="{441588E3-203D-45EA-8F00-B82AA563D485}" srcId="{B9D21F56-CABC-4E47-A84D-C6401B62841D}" destId="{4AD3C532-29CE-481D-97A3-3F1F90BFE22E}" srcOrd="2" destOrd="0" parTransId="{59F684AA-9383-4EC5-BD53-15FC4E3F0820}" sibTransId="{BC4225DE-30B3-42FD-8F2C-EBCE49EC7424}"/>
    <dgm:cxn modelId="{DC5ABE5D-B636-4A14-9698-18D316C5B9B9}" type="presOf" srcId="{C3ADBFC5-C0F2-4CC1-A8ED-AC64D99C76A7}" destId="{760FE35F-60D8-48D6-BFBB-ACB0088C574E}" srcOrd="1" destOrd="0" presId="urn:microsoft.com/office/officeart/2005/8/layout/list1"/>
    <dgm:cxn modelId="{DB7DCA6E-299B-4F4D-9754-323C9C754753}" type="presOf" srcId="{B9D21F56-CABC-4E47-A84D-C6401B62841D}" destId="{8604616B-5896-4495-88D7-411A24FDE955}" srcOrd="0" destOrd="0" presId="urn:microsoft.com/office/officeart/2005/8/layout/list1"/>
    <dgm:cxn modelId="{420154C4-0CF0-4D3D-B675-6C8F39628050}" type="presOf" srcId="{3630EAA6-0D5D-4055-A685-9977C86946D3}" destId="{119BE097-513C-482F-8323-30D51295AEAF}" srcOrd="1" destOrd="0" presId="urn:microsoft.com/office/officeart/2005/8/layout/list1"/>
    <dgm:cxn modelId="{B2852D12-1978-4AE2-B99D-0A084ED5C3A8}" type="presOf" srcId="{3630EAA6-0D5D-4055-A685-9977C86946D3}" destId="{5AF8F649-3518-4CC1-B48A-9138A2591E03}" srcOrd="0" destOrd="0" presId="urn:microsoft.com/office/officeart/2005/8/layout/list1"/>
    <dgm:cxn modelId="{7634965C-E81A-45B0-B382-BA07A8741F0E}" type="presOf" srcId="{16DB8579-8977-4801-A4C6-149D39870965}" destId="{236A4555-C920-4DEE-A59B-5D58BF9CB8CB}" srcOrd="1" destOrd="0" presId="urn:microsoft.com/office/officeart/2005/8/layout/list1"/>
    <dgm:cxn modelId="{AA31E575-B092-4C2B-9C24-000D0C0A7759}" type="presParOf" srcId="{8604616B-5896-4495-88D7-411A24FDE955}" destId="{9E84C639-D1FF-42C7-8D5E-68307CECE778}" srcOrd="0" destOrd="0" presId="urn:microsoft.com/office/officeart/2005/8/layout/list1"/>
    <dgm:cxn modelId="{8F68F43F-CF55-46F6-BEE8-A081AA039CE9}" type="presParOf" srcId="{9E84C639-D1FF-42C7-8D5E-68307CECE778}" destId="{C0C93EB7-5041-4333-97D3-7DC5B72E0536}" srcOrd="0" destOrd="0" presId="urn:microsoft.com/office/officeart/2005/8/layout/list1"/>
    <dgm:cxn modelId="{B43F1FF2-2DD2-49B0-BF33-49C5D3054B74}" type="presParOf" srcId="{9E84C639-D1FF-42C7-8D5E-68307CECE778}" destId="{236A4555-C920-4DEE-A59B-5D58BF9CB8CB}" srcOrd="1" destOrd="0" presId="urn:microsoft.com/office/officeart/2005/8/layout/list1"/>
    <dgm:cxn modelId="{91142819-1A66-4968-9B6F-F1E0E3D9BD52}" type="presParOf" srcId="{8604616B-5896-4495-88D7-411A24FDE955}" destId="{61D8C518-2943-4328-A463-5E91DA124374}" srcOrd="1" destOrd="0" presId="urn:microsoft.com/office/officeart/2005/8/layout/list1"/>
    <dgm:cxn modelId="{8130BD6B-ABE9-4441-A125-7ADA95E6A8EB}" type="presParOf" srcId="{8604616B-5896-4495-88D7-411A24FDE955}" destId="{AA2A47A5-71BC-4388-A1A2-6C7CC98CA89B}" srcOrd="2" destOrd="0" presId="urn:microsoft.com/office/officeart/2005/8/layout/list1"/>
    <dgm:cxn modelId="{BF2E75B9-E4B1-44C1-B4A7-0519723A4B04}" type="presParOf" srcId="{8604616B-5896-4495-88D7-411A24FDE955}" destId="{D108C9D3-F84B-4859-8836-64DE4C0332BA}" srcOrd="3" destOrd="0" presId="urn:microsoft.com/office/officeart/2005/8/layout/list1"/>
    <dgm:cxn modelId="{893EA040-D808-4677-982E-5701771B6BE8}" type="presParOf" srcId="{8604616B-5896-4495-88D7-411A24FDE955}" destId="{BE7F8908-37C7-459D-863D-7ACAEAEDACD0}" srcOrd="4" destOrd="0" presId="urn:microsoft.com/office/officeart/2005/8/layout/list1"/>
    <dgm:cxn modelId="{46606329-D574-4BDC-9383-86CE517BAEDD}" type="presParOf" srcId="{BE7F8908-37C7-459D-863D-7ACAEAEDACD0}" destId="{DB685732-6362-469C-AD6B-6CC3420736E4}" srcOrd="0" destOrd="0" presId="urn:microsoft.com/office/officeart/2005/8/layout/list1"/>
    <dgm:cxn modelId="{8FBDACB2-538A-41FA-86C7-99CA8B20D7B7}" type="presParOf" srcId="{BE7F8908-37C7-459D-863D-7ACAEAEDACD0}" destId="{526FC61C-B54E-4F71-B4DE-D2AECAA923B7}" srcOrd="1" destOrd="0" presId="urn:microsoft.com/office/officeart/2005/8/layout/list1"/>
    <dgm:cxn modelId="{20113C52-335F-431D-9D17-9BC462854613}" type="presParOf" srcId="{8604616B-5896-4495-88D7-411A24FDE955}" destId="{B8B00FB9-766C-4F1B-A3C6-D73FCE6C0E9D}" srcOrd="5" destOrd="0" presId="urn:microsoft.com/office/officeart/2005/8/layout/list1"/>
    <dgm:cxn modelId="{9F79E5EC-D945-4E45-AA31-6B2581EFC5CE}" type="presParOf" srcId="{8604616B-5896-4495-88D7-411A24FDE955}" destId="{7F4CBB1C-3C56-4A6D-8EC8-EA4DB1AFB95E}" srcOrd="6" destOrd="0" presId="urn:microsoft.com/office/officeart/2005/8/layout/list1"/>
    <dgm:cxn modelId="{7A0FE1EF-3F77-4825-A1C1-6E95DD977DF6}" type="presParOf" srcId="{8604616B-5896-4495-88D7-411A24FDE955}" destId="{64A68C6B-D2D1-44EC-A994-D4195C56706E}" srcOrd="7" destOrd="0" presId="urn:microsoft.com/office/officeart/2005/8/layout/list1"/>
    <dgm:cxn modelId="{65E6E19F-01D3-497D-A038-FEDB7B95BAA2}" type="presParOf" srcId="{8604616B-5896-4495-88D7-411A24FDE955}" destId="{64652402-966D-4831-AB68-5B40A18B33FF}" srcOrd="8" destOrd="0" presId="urn:microsoft.com/office/officeart/2005/8/layout/list1"/>
    <dgm:cxn modelId="{4F014284-5A8B-4435-A520-51DCE2778329}" type="presParOf" srcId="{64652402-966D-4831-AB68-5B40A18B33FF}" destId="{4F29858E-8F55-426F-A26F-953012EC5782}" srcOrd="0" destOrd="0" presId="urn:microsoft.com/office/officeart/2005/8/layout/list1"/>
    <dgm:cxn modelId="{275076DD-D1B7-4558-8382-46ABF8C05463}" type="presParOf" srcId="{64652402-966D-4831-AB68-5B40A18B33FF}" destId="{5E7280CD-EDCE-497C-93D6-A74E88FFE784}" srcOrd="1" destOrd="0" presId="urn:microsoft.com/office/officeart/2005/8/layout/list1"/>
    <dgm:cxn modelId="{494CC853-6A72-44B2-8E20-C21102F03DDF}" type="presParOf" srcId="{8604616B-5896-4495-88D7-411A24FDE955}" destId="{EA6E9BFC-0339-41DB-8816-50F72A6227BD}" srcOrd="9" destOrd="0" presId="urn:microsoft.com/office/officeart/2005/8/layout/list1"/>
    <dgm:cxn modelId="{4E270B8B-3C4F-4920-9EC5-52BAE0EDFAAE}" type="presParOf" srcId="{8604616B-5896-4495-88D7-411A24FDE955}" destId="{3E85CC3E-6BBD-4E8C-8379-D093818C7E6A}" srcOrd="10" destOrd="0" presId="urn:microsoft.com/office/officeart/2005/8/layout/list1"/>
    <dgm:cxn modelId="{3216E180-D312-437F-8BB8-08947BA976E3}" type="presParOf" srcId="{8604616B-5896-4495-88D7-411A24FDE955}" destId="{323A2542-737D-44EE-AFE1-ACF5D832A6FF}" srcOrd="11" destOrd="0" presId="urn:microsoft.com/office/officeart/2005/8/layout/list1"/>
    <dgm:cxn modelId="{A5F3FA53-7A4F-44D9-8D3B-579EF133ED59}" type="presParOf" srcId="{8604616B-5896-4495-88D7-411A24FDE955}" destId="{30B837A4-5D2C-47BD-A005-6BEF177208A0}" srcOrd="12" destOrd="0" presId="urn:microsoft.com/office/officeart/2005/8/layout/list1"/>
    <dgm:cxn modelId="{E0C6E91F-2A5E-4C3D-8E5A-DBDA84C5D19D}" type="presParOf" srcId="{30B837A4-5D2C-47BD-A005-6BEF177208A0}" destId="{5AF8F649-3518-4CC1-B48A-9138A2591E03}" srcOrd="0" destOrd="0" presId="urn:microsoft.com/office/officeart/2005/8/layout/list1"/>
    <dgm:cxn modelId="{A7697D0F-2771-4BF5-A265-ADA16765A15F}" type="presParOf" srcId="{30B837A4-5D2C-47BD-A005-6BEF177208A0}" destId="{119BE097-513C-482F-8323-30D51295AEAF}" srcOrd="1" destOrd="0" presId="urn:microsoft.com/office/officeart/2005/8/layout/list1"/>
    <dgm:cxn modelId="{B6E7A070-F225-457A-AF82-874D1FE636F4}" type="presParOf" srcId="{8604616B-5896-4495-88D7-411A24FDE955}" destId="{D8E30F5E-08BD-4FB7-A5D9-4F7BEB039071}" srcOrd="13" destOrd="0" presId="urn:microsoft.com/office/officeart/2005/8/layout/list1"/>
    <dgm:cxn modelId="{FE876248-049F-4947-9100-3449E8C65C13}" type="presParOf" srcId="{8604616B-5896-4495-88D7-411A24FDE955}" destId="{CF0BE14A-9A87-420C-BFC9-605EEC05BAFB}" srcOrd="14" destOrd="0" presId="urn:microsoft.com/office/officeart/2005/8/layout/list1"/>
    <dgm:cxn modelId="{E99CC6BC-7E5E-43AE-BC62-61FC1ED373DF}" type="presParOf" srcId="{8604616B-5896-4495-88D7-411A24FDE955}" destId="{8B49B0BC-8DC8-432B-A5F8-3D6562731AAC}" srcOrd="15" destOrd="0" presId="urn:microsoft.com/office/officeart/2005/8/layout/list1"/>
    <dgm:cxn modelId="{695FCD9A-D2C6-4D75-B2B8-89519CDD518E}" type="presParOf" srcId="{8604616B-5896-4495-88D7-411A24FDE955}" destId="{1BB47BED-EAD0-4689-8E2A-DB03170AD01D}" srcOrd="16" destOrd="0" presId="urn:microsoft.com/office/officeart/2005/8/layout/list1"/>
    <dgm:cxn modelId="{B6D75698-ED0A-496D-B75A-33BCD2F4F6CA}" type="presParOf" srcId="{1BB47BED-EAD0-4689-8E2A-DB03170AD01D}" destId="{9B9C647D-5A91-452E-B959-5C7CC7FA105A}" srcOrd="0" destOrd="0" presId="urn:microsoft.com/office/officeart/2005/8/layout/list1"/>
    <dgm:cxn modelId="{247B3783-2053-441F-808D-839D3C5497CF}" type="presParOf" srcId="{1BB47BED-EAD0-4689-8E2A-DB03170AD01D}" destId="{760FE35F-60D8-48D6-BFBB-ACB0088C574E}" srcOrd="1" destOrd="0" presId="urn:microsoft.com/office/officeart/2005/8/layout/list1"/>
    <dgm:cxn modelId="{88CDA0FF-7D34-42D5-B0D1-5667DD85B351}" type="presParOf" srcId="{8604616B-5896-4495-88D7-411A24FDE955}" destId="{9E376EBB-1999-4C74-B06A-BBC14BE6A7C9}" srcOrd="17" destOrd="0" presId="urn:microsoft.com/office/officeart/2005/8/layout/list1"/>
    <dgm:cxn modelId="{E6331DA2-0EB8-4AAC-8A48-13069D7C044D}" type="presParOf" srcId="{8604616B-5896-4495-88D7-411A24FDE955}" destId="{F08E1005-B5AC-4752-9101-44C7689A0CE1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F46CE-68F6-47A5-9EC8-7B64C669263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FDD687-715C-4F22-A5C2-94C15DC728FC}">
      <dgm:prSet phldrT="[Текст]" custT="1"/>
      <dgm:spPr/>
      <dgm:t>
        <a:bodyPr/>
        <a:lstStyle/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Классный </a:t>
          </a:r>
        </a:p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руководитель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F311371-19A3-4A6C-89B4-F4D012A7ECDC}" type="parTrans" cxnId="{BE3A70CC-AC4B-49FA-A1BB-3C1530137F97}">
      <dgm:prSet/>
      <dgm:spPr/>
      <dgm:t>
        <a:bodyPr/>
        <a:lstStyle/>
        <a:p>
          <a:endParaRPr lang="ru-RU"/>
        </a:p>
      </dgm:t>
    </dgm:pt>
    <dgm:pt modelId="{467E2B20-5BFF-4E5A-AC1C-931A1AA0E16D}" type="sibTrans" cxnId="{BE3A70CC-AC4B-49FA-A1BB-3C1530137F97}">
      <dgm:prSet/>
      <dgm:spPr/>
      <dgm:t>
        <a:bodyPr/>
        <a:lstStyle/>
        <a:p>
          <a:endParaRPr lang="ru-RU"/>
        </a:p>
      </dgm:t>
    </dgm:pt>
    <dgm:pt modelId="{E3DBF4C8-607B-463A-84FB-530D522EB289}">
      <dgm:prSet phldrT="[Текст]" custT="1"/>
      <dgm:spPr/>
      <dgm:t>
        <a:bodyPr/>
        <a:lstStyle/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Социальные</a:t>
          </a:r>
          <a:r>
            <a:rPr lang="ru-RU" sz="1600" baseline="0" smtClean="0">
              <a:latin typeface="Times New Roman" pitchFamily="18" charset="0"/>
              <a:cs typeface="Times New Roman" pitchFamily="18" charset="0"/>
            </a:rPr>
            <a:t> партнеры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2D23DB6-C28F-4FC5-8667-C645E27AFB1D}" type="parTrans" cxnId="{0AA5C221-A557-45E9-AB3F-D055C0F838E8}">
      <dgm:prSet/>
      <dgm:spPr/>
      <dgm:t>
        <a:bodyPr/>
        <a:lstStyle/>
        <a:p>
          <a:endParaRPr lang="ru-RU"/>
        </a:p>
      </dgm:t>
    </dgm:pt>
    <dgm:pt modelId="{D335700B-DED4-4612-9CF6-2E61F75FA153}" type="sibTrans" cxnId="{0AA5C221-A557-45E9-AB3F-D055C0F838E8}">
      <dgm:prSet/>
      <dgm:spPr/>
      <dgm:t>
        <a:bodyPr/>
        <a:lstStyle/>
        <a:p>
          <a:endParaRPr lang="ru-RU"/>
        </a:p>
      </dgm:t>
    </dgm:pt>
    <dgm:pt modelId="{6F863750-7E97-49E0-8580-0DC9E8069270}">
      <dgm:prSet phldrT="[Текст]"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40E46C0-D06F-48C4-8D9C-9D55175EF9F1}" type="parTrans" cxnId="{88AAB9CC-64DA-4573-B320-8A7D16A8E700}">
      <dgm:prSet/>
      <dgm:spPr/>
      <dgm:t>
        <a:bodyPr/>
        <a:lstStyle/>
        <a:p>
          <a:endParaRPr lang="ru-RU"/>
        </a:p>
      </dgm:t>
    </dgm:pt>
    <dgm:pt modelId="{AE72CC61-8BB2-489B-9685-3F95A1B27AF2}" type="sibTrans" cxnId="{88AAB9CC-64DA-4573-B320-8A7D16A8E700}">
      <dgm:prSet/>
      <dgm:spPr/>
      <dgm:t>
        <a:bodyPr/>
        <a:lstStyle/>
        <a:p>
          <a:endParaRPr lang="ru-RU"/>
        </a:p>
      </dgm:t>
    </dgm:pt>
    <dgm:pt modelId="{25461F93-4E8C-4B56-87B9-2C8955EB382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Обучающиеся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75A87B-9187-40A1-975D-333A7B4D1727}" type="parTrans" cxnId="{C2173163-77BF-4079-8C2B-2A922E8BA159}">
      <dgm:prSet/>
      <dgm:spPr/>
      <dgm:t>
        <a:bodyPr/>
        <a:lstStyle/>
        <a:p>
          <a:endParaRPr lang="ru-RU"/>
        </a:p>
      </dgm:t>
    </dgm:pt>
    <dgm:pt modelId="{8E0664BF-25BD-440B-8D79-E30424BB90C4}" type="sibTrans" cxnId="{C2173163-77BF-4079-8C2B-2A922E8BA159}">
      <dgm:prSet/>
      <dgm:spPr/>
      <dgm:t>
        <a:bodyPr/>
        <a:lstStyle/>
        <a:p>
          <a:endParaRPr lang="ru-RU"/>
        </a:p>
      </dgm:t>
    </dgm:pt>
    <dgm:pt modelId="{7648CD8C-748A-470A-88F8-AFC9A572249C}">
      <dgm:prSet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Администрация школы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1E3289E-9CC9-4CD4-B150-6D27CD7FA0B1}" type="parTrans" cxnId="{A8DC6DDD-C0E0-4E7C-B534-4AC5621CFFF5}">
      <dgm:prSet/>
      <dgm:spPr/>
      <dgm:t>
        <a:bodyPr/>
        <a:lstStyle/>
        <a:p>
          <a:endParaRPr lang="ru-RU"/>
        </a:p>
      </dgm:t>
    </dgm:pt>
    <dgm:pt modelId="{2D311525-05C2-44FE-939C-B5DE3588F7C2}" type="sibTrans" cxnId="{A8DC6DDD-C0E0-4E7C-B534-4AC5621CFFF5}">
      <dgm:prSet/>
      <dgm:spPr/>
      <dgm:t>
        <a:bodyPr/>
        <a:lstStyle/>
        <a:p>
          <a:endParaRPr lang="ru-RU"/>
        </a:p>
      </dgm:t>
    </dgm:pt>
    <dgm:pt modelId="{91A4AF71-68BC-4D82-8248-64232F1CECAF}">
      <dgm:prSet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Взаимопонимание</a:t>
          </a:r>
        </a:p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Партнерство</a:t>
          </a:r>
        </a:p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Взаимопознание</a:t>
          </a:r>
        </a:p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Взаимоуважение</a:t>
          </a:r>
        </a:p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Толерантность</a:t>
          </a:r>
        </a:p>
        <a:p>
          <a:endParaRPr lang="ru-RU" sz="600" dirty="0"/>
        </a:p>
      </dgm:t>
    </dgm:pt>
    <dgm:pt modelId="{56597C1A-E4E2-4D53-988B-C2010D53E830}" type="parTrans" cxnId="{62A711A0-D82F-4D49-A468-52BE6AF3876B}">
      <dgm:prSet/>
      <dgm:spPr/>
      <dgm:t>
        <a:bodyPr/>
        <a:lstStyle/>
        <a:p>
          <a:endParaRPr lang="ru-RU"/>
        </a:p>
      </dgm:t>
    </dgm:pt>
    <dgm:pt modelId="{E2FF50DA-E3EB-4F2D-9AD9-516F21687CB4}" type="sibTrans" cxnId="{62A711A0-D82F-4D49-A468-52BE6AF3876B}">
      <dgm:prSet/>
      <dgm:spPr/>
      <dgm:t>
        <a:bodyPr/>
        <a:lstStyle/>
        <a:p>
          <a:endParaRPr lang="ru-RU"/>
        </a:p>
      </dgm:t>
    </dgm:pt>
    <dgm:pt modelId="{33EE871B-81FA-4B37-9697-2FB3E55710D3}" type="pres">
      <dgm:prSet presAssocID="{4EDF46CE-68F6-47A5-9EC8-7B64C66926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47E8E-13E6-4BAB-BC0A-C136966103CE}" type="pres">
      <dgm:prSet presAssocID="{4EDF46CE-68F6-47A5-9EC8-7B64C6692639}" presName="cycle" presStyleCnt="0"/>
      <dgm:spPr/>
      <dgm:t>
        <a:bodyPr/>
        <a:lstStyle/>
        <a:p>
          <a:endParaRPr lang="ru-RU"/>
        </a:p>
      </dgm:t>
    </dgm:pt>
    <dgm:pt modelId="{F4EDF704-6BF5-47CC-9C1C-595615874279}" type="pres">
      <dgm:prSet presAssocID="{7648CD8C-748A-470A-88F8-AFC9A572249C}" presName="nodeFirstNode" presStyleLbl="node1" presStyleIdx="0" presStyleCnt="6" custScaleX="114197" custScaleY="88663" custRadScaleRad="109645" custRadScaleInc="-24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8EF6F-5B8A-437B-8CF5-1307A977A83E}" type="pres">
      <dgm:prSet presAssocID="{2D311525-05C2-44FE-939C-B5DE3588F7C2}" presName="sibTransFirstNode" presStyleLbl="bgShp" presStyleIdx="0" presStyleCnt="1" custScaleX="63724" custScaleY="87263" custLinFactNeighborX="41183" custLinFactNeighborY="7565"/>
      <dgm:spPr/>
      <dgm:t>
        <a:bodyPr/>
        <a:lstStyle/>
        <a:p>
          <a:endParaRPr lang="ru-RU"/>
        </a:p>
      </dgm:t>
    </dgm:pt>
    <dgm:pt modelId="{8AB3A22D-212C-461C-96F6-CD315DEC5300}" type="pres">
      <dgm:prSet presAssocID="{EAFDD687-715C-4F22-A5C2-94C15DC728FC}" presName="nodeFollowingNodes" presStyleLbl="node1" presStyleIdx="1" presStyleCnt="6" custScaleX="90973" custScaleY="88867" custRadScaleRad="72381" custRadScaleInc="-56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21883-530A-4D2A-99FF-77B95EDA0A30}" type="pres">
      <dgm:prSet presAssocID="{E3DBF4C8-607B-463A-84FB-530D522EB289}" presName="nodeFollowingNodes" presStyleLbl="node1" presStyleIdx="2" presStyleCnt="6" custScaleX="87163" custScaleY="88868" custRadScaleRad="89087" custRadScaleInc="-322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C2DFD-98FD-433F-A1A5-6BBB1BA5D476}" type="pres">
      <dgm:prSet presAssocID="{6F863750-7E97-49E0-8580-0DC9E8069270}" presName="nodeFollowingNodes" presStyleLbl="node1" presStyleIdx="3" presStyleCnt="6" custScaleX="71513" custScaleY="80541" custRadScaleRad="193433" custRadScaleInc="-209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2DC42-4D19-4456-A6E5-BD2110589A35}" type="pres">
      <dgm:prSet presAssocID="{25461F93-4E8C-4B56-87B9-2C8955EB3828}" presName="nodeFollowingNodes" presStyleLbl="node1" presStyleIdx="4" presStyleCnt="6" custScaleX="92176" custScaleY="80541" custRadScaleRad="180660" custRadScaleInc="97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B04C6-E8B6-4A07-BF2F-22DFFEA80EBE}" type="pres">
      <dgm:prSet presAssocID="{91A4AF71-68BC-4D82-8248-64232F1CECAF}" presName="nodeFollowingNodes" presStyleLbl="node1" presStyleIdx="5" presStyleCnt="6" custScaleX="202798" custScaleY="153636" custRadScaleRad="80226" custRadScaleInc="-21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5C221-A557-45E9-AB3F-D055C0F838E8}" srcId="{4EDF46CE-68F6-47A5-9EC8-7B64C6692639}" destId="{E3DBF4C8-607B-463A-84FB-530D522EB289}" srcOrd="2" destOrd="0" parTransId="{42D23DB6-C28F-4FC5-8667-C645E27AFB1D}" sibTransId="{D335700B-DED4-4612-9CF6-2E61F75FA153}"/>
    <dgm:cxn modelId="{A2131459-41B0-4309-BDBC-515B2E2997B6}" type="presOf" srcId="{E3DBF4C8-607B-463A-84FB-530D522EB289}" destId="{9AA21883-530A-4D2A-99FF-77B95EDA0A30}" srcOrd="0" destOrd="0" presId="urn:microsoft.com/office/officeart/2005/8/layout/cycle3"/>
    <dgm:cxn modelId="{A8DC6DDD-C0E0-4E7C-B534-4AC5621CFFF5}" srcId="{4EDF46CE-68F6-47A5-9EC8-7B64C6692639}" destId="{7648CD8C-748A-470A-88F8-AFC9A572249C}" srcOrd="0" destOrd="0" parTransId="{A1E3289E-9CC9-4CD4-B150-6D27CD7FA0B1}" sibTransId="{2D311525-05C2-44FE-939C-B5DE3588F7C2}"/>
    <dgm:cxn modelId="{14FD3795-D211-4EA4-B842-D6FAAE13DFAE}" type="presOf" srcId="{91A4AF71-68BC-4D82-8248-64232F1CECAF}" destId="{0E0B04C6-E8B6-4A07-BF2F-22DFFEA80EBE}" srcOrd="0" destOrd="0" presId="urn:microsoft.com/office/officeart/2005/8/layout/cycle3"/>
    <dgm:cxn modelId="{88AAB9CC-64DA-4573-B320-8A7D16A8E700}" srcId="{4EDF46CE-68F6-47A5-9EC8-7B64C6692639}" destId="{6F863750-7E97-49E0-8580-0DC9E8069270}" srcOrd="3" destOrd="0" parTransId="{D40E46C0-D06F-48C4-8D9C-9D55175EF9F1}" sibTransId="{AE72CC61-8BB2-489B-9685-3F95A1B27AF2}"/>
    <dgm:cxn modelId="{BE3A70CC-AC4B-49FA-A1BB-3C1530137F97}" srcId="{4EDF46CE-68F6-47A5-9EC8-7B64C6692639}" destId="{EAFDD687-715C-4F22-A5C2-94C15DC728FC}" srcOrd="1" destOrd="0" parTransId="{EF311371-19A3-4A6C-89B4-F4D012A7ECDC}" sibTransId="{467E2B20-5BFF-4E5A-AC1C-931A1AA0E16D}"/>
    <dgm:cxn modelId="{0E87A452-7BC6-4CBE-BB42-C18FB9830619}" type="presOf" srcId="{4EDF46CE-68F6-47A5-9EC8-7B64C6692639}" destId="{33EE871B-81FA-4B37-9697-2FB3E55710D3}" srcOrd="0" destOrd="0" presId="urn:microsoft.com/office/officeart/2005/8/layout/cycle3"/>
    <dgm:cxn modelId="{2CFB4567-ACC3-4720-8E80-C7BFCD4C3614}" type="presOf" srcId="{EAFDD687-715C-4F22-A5C2-94C15DC728FC}" destId="{8AB3A22D-212C-461C-96F6-CD315DEC5300}" srcOrd="0" destOrd="0" presId="urn:microsoft.com/office/officeart/2005/8/layout/cycle3"/>
    <dgm:cxn modelId="{C2173163-77BF-4079-8C2B-2A922E8BA159}" srcId="{4EDF46CE-68F6-47A5-9EC8-7B64C6692639}" destId="{25461F93-4E8C-4B56-87B9-2C8955EB3828}" srcOrd="4" destOrd="0" parTransId="{0775A87B-9187-40A1-975D-333A7B4D1727}" sibTransId="{8E0664BF-25BD-440B-8D79-E30424BB90C4}"/>
    <dgm:cxn modelId="{C9476FA6-09F1-4374-BFA4-ADDF0F56E4F6}" type="presOf" srcId="{7648CD8C-748A-470A-88F8-AFC9A572249C}" destId="{F4EDF704-6BF5-47CC-9C1C-595615874279}" srcOrd="0" destOrd="0" presId="urn:microsoft.com/office/officeart/2005/8/layout/cycle3"/>
    <dgm:cxn modelId="{62A711A0-D82F-4D49-A468-52BE6AF3876B}" srcId="{4EDF46CE-68F6-47A5-9EC8-7B64C6692639}" destId="{91A4AF71-68BC-4D82-8248-64232F1CECAF}" srcOrd="5" destOrd="0" parTransId="{56597C1A-E4E2-4D53-988B-C2010D53E830}" sibTransId="{E2FF50DA-E3EB-4F2D-9AD9-516F21687CB4}"/>
    <dgm:cxn modelId="{8E67E419-AC57-44D4-B5BC-DE6E712AD727}" type="presOf" srcId="{25461F93-4E8C-4B56-87B9-2C8955EB3828}" destId="{9AE2DC42-4D19-4456-A6E5-BD2110589A35}" srcOrd="0" destOrd="0" presId="urn:microsoft.com/office/officeart/2005/8/layout/cycle3"/>
    <dgm:cxn modelId="{C94EB037-CA26-4EA0-A89D-8A630EEEF1C5}" type="presOf" srcId="{6F863750-7E97-49E0-8580-0DC9E8069270}" destId="{415C2DFD-98FD-433F-A1A5-6BBB1BA5D476}" srcOrd="0" destOrd="0" presId="urn:microsoft.com/office/officeart/2005/8/layout/cycle3"/>
    <dgm:cxn modelId="{A25ED436-FB9D-44E7-BFF7-9E27344A1AD4}" type="presOf" srcId="{2D311525-05C2-44FE-939C-B5DE3588F7C2}" destId="{3F48EF6F-5B8A-437B-8CF5-1307A977A83E}" srcOrd="0" destOrd="0" presId="urn:microsoft.com/office/officeart/2005/8/layout/cycle3"/>
    <dgm:cxn modelId="{96BDBC51-2785-4C13-8931-065F6F507479}" type="presParOf" srcId="{33EE871B-81FA-4B37-9697-2FB3E55710D3}" destId="{DA447E8E-13E6-4BAB-BC0A-C136966103CE}" srcOrd="0" destOrd="0" presId="urn:microsoft.com/office/officeart/2005/8/layout/cycle3"/>
    <dgm:cxn modelId="{1FBC8B0A-EB18-4115-A240-1343B78C7EFD}" type="presParOf" srcId="{DA447E8E-13E6-4BAB-BC0A-C136966103CE}" destId="{F4EDF704-6BF5-47CC-9C1C-595615874279}" srcOrd="0" destOrd="0" presId="urn:microsoft.com/office/officeart/2005/8/layout/cycle3"/>
    <dgm:cxn modelId="{4AF3C6C7-4088-4E1B-A488-FB066CFB7E16}" type="presParOf" srcId="{DA447E8E-13E6-4BAB-BC0A-C136966103CE}" destId="{3F48EF6F-5B8A-437B-8CF5-1307A977A83E}" srcOrd="1" destOrd="0" presId="urn:microsoft.com/office/officeart/2005/8/layout/cycle3"/>
    <dgm:cxn modelId="{0647354C-D25B-47B0-851D-246C3363721A}" type="presParOf" srcId="{DA447E8E-13E6-4BAB-BC0A-C136966103CE}" destId="{8AB3A22D-212C-461C-96F6-CD315DEC5300}" srcOrd="2" destOrd="0" presId="urn:microsoft.com/office/officeart/2005/8/layout/cycle3"/>
    <dgm:cxn modelId="{FAAA761C-375C-403F-833E-C51972A531F5}" type="presParOf" srcId="{DA447E8E-13E6-4BAB-BC0A-C136966103CE}" destId="{9AA21883-530A-4D2A-99FF-77B95EDA0A30}" srcOrd="3" destOrd="0" presId="urn:microsoft.com/office/officeart/2005/8/layout/cycle3"/>
    <dgm:cxn modelId="{0A3DF088-10EC-4270-B8CE-CFAF7817DCC4}" type="presParOf" srcId="{DA447E8E-13E6-4BAB-BC0A-C136966103CE}" destId="{415C2DFD-98FD-433F-A1A5-6BBB1BA5D476}" srcOrd="4" destOrd="0" presId="urn:microsoft.com/office/officeart/2005/8/layout/cycle3"/>
    <dgm:cxn modelId="{AF87EF05-F0D2-4F26-A5C7-60C211A0A3BE}" type="presParOf" srcId="{DA447E8E-13E6-4BAB-BC0A-C136966103CE}" destId="{9AE2DC42-4D19-4456-A6E5-BD2110589A35}" srcOrd="5" destOrd="0" presId="urn:microsoft.com/office/officeart/2005/8/layout/cycle3"/>
    <dgm:cxn modelId="{6BA7C158-59A9-4B4A-AE90-71E8F3698038}" type="presParOf" srcId="{DA447E8E-13E6-4BAB-BC0A-C136966103CE}" destId="{0E0B04C6-E8B6-4A07-BF2F-22DFFEA80EBE}" srcOrd="6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98DF5-0D42-4FB5-B607-2F177D85C446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756E9-66A1-4DCF-923E-C025EBBB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56E9-66A1-4DCF-923E-C025EBBBCF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690495/bed3aaa5-0d3d-493c-8688-2f0434691085/s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8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357166"/>
            <a:ext cx="750099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Муниципальное 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средняя школа №9</a:t>
            </a:r>
          </a:p>
          <a:p>
            <a:pPr algn="ctr"/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Программа  воспитания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endParaRPr lang="ru-RU" sz="3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«Путь к успеху»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8" name="Picture 4" descr="http://mulino59-ru.1gb.ru/photo/phot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9838">
            <a:off x="943713" y="4260161"/>
            <a:ext cx="2477346" cy="185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moyaokruga.ru/img/image_big/1a6963d7-e1a6-4722-8ad3-309f512a3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0915">
            <a:off x="6253983" y="4439713"/>
            <a:ext cx="2417757" cy="181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moyaokruga.ru/img/image_big/1cc702f5-c4d1-4731-8c31-c175e216bc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107660"/>
            <a:ext cx="2547902" cy="191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media.istockphoto.com/vectors/young-girl-and-boy-holding-an-empty-signboard-vector-id4541536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488" y="171448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Свободная, творчески-развитая, культурная личность, способная к саморазвитию и самореализации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357422" y="2857496"/>
            <a:ext cx="1143008" cy="42862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571736" y="3786190"/>
            <a:ext cx="1143008" cy="57150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Творческий потенциал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857620" y="2714620"/>
            <a:ext cx="1428760" cy="57150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Познавательный потенциал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429256" y="3786190"/>
            <a:ext cx="1143008" cy="57150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Ценностный потенциал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000496" y="4071942"/>
            <a:ext cx="1143008" cy="57150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 личности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572132" y="2786058"/>
            <a:ext cx="1285884" cy="57150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Нравственные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позиции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670" y="428604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МОДЕЛЬ  ВЫПУСКНИКА  ШКОЛЫ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690495/bed3aaa5-0d3d-493c-8688-2f0434691085/s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785794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РЕЗУЛЬТАТИВНОСТЬ  ВОСПИТАТЕЛЬНОЙ  СИСТЕМЫ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285860"/>
            <a:ext cx="271464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Показатель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1285860"/>
            <a:ext cx="271464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Показатель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2285992"/>
            <a:ext cx="2714644" cy="2857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духовно-нравственного развития, воспитания и социализации обучающихся (диагностический инструментарий)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2285992"/>
            <a:ext cx="2571768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Рейтинг участия обучающихся класса в общешкольных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мероприятих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studizba.com/uploads/posts/2018-06/1530191856_hello_html_m4dbf6ea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256"/>
            <a:ext cx="5857916" cy="15414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1285860"/>
            <a:ext cx="271464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Показатель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214554"/>
            <a:ext cx="2500330" cy="4000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214554"/>
            <a:ext cx="23574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проводимых общешкольных ключевых дел;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совместной деятельности классных руководителей и их классов;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</a:t>
            </a:r>
            <a:r>
              <a:rPr kumimoji="0" lang="ru-RU" altLang="ko-KR" sz="1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организуемой в школе внеурочной деятельности;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реализации личностно развивающего потенциала школьных уроков;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существующего в школе ученического самоуправления;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функционирующих на базе школы детских общественных объединений;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проводимых в школе экскурсий, походов; 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</a:t>
            </a: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№Е"/>
                <a:cs typeface="Times New Roman" pitchFamily="18" charset="0"/>
              </a:rPr>
              <a:t> </a:t>
            </a:r>
            <a:r>
              <a:rPr kumimoji="0" lang="ru-RU" altLang="ko-KR" sz="1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№Е"/>
                <a:cs typeface="Times New Roman" pitchFamily="18" charset="0"/>
              </a:rPr>
              <a:t>профориентационной</a:t>
            </a: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№Е"/>
                <a:cs typeface="Times New Roman" pitchFamily="18" charset="0"/>
              </a:rPr>
              <a:t> работы школы;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</a:t>
            </a: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№Е"/>
                <a:cs typeface="Times New Roman" pitchFamily="18" charset="0"/>
              </a:rPr>
              <a:t> работы школьных </a:t>
            </a:r>
            <a:r>
              <a:rPr kumimoji="0" lang="ru-RU" altLang="ko-KR" sz="1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№Е"/>
                <a:cs typeface="Times New Roman" pitchFamily="18" charset="0"/>
              </a:rPr>
              <a:t>медиа</a:t>
            </a: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№Е"/>
                <a:cs typeface="Times New Roman" pitchFamily="18" charset="0"/>
              </a:rPr>
              <a:t>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организации предметно-эстетической среды школы;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качество взаимодействия школы и семей школьников.</a:t>
            </a:r>
            <a:endParaRPr kumimoji="0" lang="ru-RU" altLang="ko-KR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690495/bed3aaa5-0d3d-493c-8688-2f0434691085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285728"/>
            <a:ext cx="8229600" cy="478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 воспитательной работы школы: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929198"/>
            <a:ext cx="3786187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1142984"/>
            <a:ext cx="75724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ko-KR" sz="2000" b="1" i="1" dirty="0" smtClean="0">
                <a:latin typeface="Times New Roman" pitchFamily="18" charset="0"/>
                <a:ea typeface="№Е"/>
                <a:cs typeface="Arial" pitchFamily="34" charset="0"/>
              </a:rPr>
              <a:t>Ц</a:t>
            </a:r>
            <a:r>
              <a:rPr kumimoji="0" lang="ru-RU" altLang="ko-K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№Е"/>
                <a:cs typeface="Arial" pitchFamily="34" charset="0"/>
              </a:rPr>
              <a:t>ель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№Е"/>
                <a:cs typeface="Arial" pitchFamily="34" charset="0"/>
              </a:rPr>
              <a:t> </a:t>
            </a:r>
            <a:r>
              <a:rPr kumimoji="0" lang="ru-RU" altLang="ko-K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№Е"/>
                <a:cs typeface="Arial" pitchFamily="34" charset="0"/>
              </a:rPr>
              <a:t>воспитания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№Е"/>
                <a:cs typeface="Arial" pitchFamily="34" charset="0"/>
              </a:rPr>
              <a:t> в школе – личностное развитие школьников, проявляющееся:</a:t>
            </a:r>
            <a:endParaRPr kumimoji="0" lang="ru-RU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№Е"/>
                <a:cs typeface="Arial" pitchFamily="34" charset="0"/>
              </a:rPr>
              <a:t>1) в усвоении ими знаний основных норм, которые общество выработало на основе этих ценностей (т.е. в усвоении ими социально значимых знаний); </a:t>
            </a:r>
            <a:endParaRPr kumimoji="0" lang="ru-RU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№Е"/>
                <a:cs typeface="Arial" pitchFamily="34" charset="0"/>
              </a:rPr>
              <a:t>2) в развитии их позитивных отношений к этим общественным ценностям (т.е. в развитии их социально значимых отношений);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№Е"/>
                <a:cs typeface="Arial" pitchFamily="34" charset="0"/>
              </a:rPr>
              <a:t>3) в приобретении ими соответствующего этим ценностям опыта поведения, опыта применения сформированных знаний и отношений на практике (т.е. в приобретении ими опыта осуществления социально значимых дел)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690495/bed3aaa5-0d3d-493c-8688-2f0434691085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71480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Воспитательная система «ПУТЬ К УСПЕХУ»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000240"/>
            <a:ext cx="2786082" cy="20717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Модули ( подпрограммы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err="1" smtClean="0">
                <a:latin typeface="Comic Sans MS" pitchFamily="66" charset="0"/>
              </a:rPr>
              <a:t>Я-Патриот</a:t>
            </a:r>
            <a:r>
              <a:rPr lang="ru-RU" dirty="0" smtClean="0">
                <a:latin typeface="Comic Sans MS" pitchFamily="66" charset="0"/>
              </a:rPr>
              <a:t>»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«Я, здоровье и экология»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«Я, культура и творчество»</a:t>
            </a: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142984"/>
            <a:ext cx="278608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357694"/>
            <a:ext cx="285752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Кружки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Секции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357826"/>
            <a:ext cx="285752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ШСК  «Победа»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142984"/>
            <a:ext cx="278608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Урочная деятельность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928802"/>
            <a:ext cx="285752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Факультативы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714620"/>
            <a:ext cx="285752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ИГЗ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71876"/>
            <a:ext cx="285752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Всероссийская олимпиада школьников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357694"/>
            <a:ext cx="285752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Comic Sans MS" pitchFamily="66" charset="0"/>
              </a:rPr>
              <a:t>НОУ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err="1" smtClean="0">
                <a:latin typeface="Comic Sans MS" pitchFamily="66" charset="0"/>
              </a:rPr>
              <a:t>Я-исследователь</a:t>
            </a:r>
            <a:r>
              <a:rPr lang="ru-RU" dirty="0" smtClean="0">
                <a:latin typeface="Comic Sans MS" pitchFamily="66" charset="0"/>
              </a:rPr>
              <a:t>»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«Путь в науку»</a:t>
            </a:r>
          </a:p>
          <a:p>
            <a:pPr algn="ctr"/>
            <a:endParaRPr lang="ru-RU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357826"/>
            <a:ext cx="285752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Ученик года</a:t>
            </a:r>
          </a:p>
        </p:txBody>
      </p:sp>
      <p:cxnSp>
        <p:nvCxnSpPr>
          <p:cNvPr id="19" name="Прямая со стрелкой 18"/>
          <p:cNvCxnSpPr>
            <a:stCxn id="13" idx="0"/>
            <a:endCxn id="13" idx="0"/>
          </p:cNvCxnSpPr>
          <p:nvPr/>
        </p:nvCxnSpPr>
        <p:spPr>
          <a:xfrm rot="5400000" flipH="1" flipV="1">
            <a:off x="1785918" y="192880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143636" y="1142984"/>
            <a:ext cx="278608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Семейное воспитание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86480" y="1928802"/>
            <a:ext cx="2857520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Модуль (подпрограмма</a:t>
            </a:r>
            <a:r>
              <a:rPr lang="ru-RU" sz="1600" b="1" dirty="0" smtClean="0">
                <a:latin typeface="Comic Sans MS" pitchFamily="66" charset="0"/>
              </a:rPr>
              <a:t>)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«Семья»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«Трудный подросток»</a:t>
            </a:r>
          </a:p>
          <a:p>
            <a:pPr algn="ctr"/>
            <a:endParaRPr lang="ru-RU" dirty="0" smtClean="0"/>
          </a:p>
        </p:txBody>
      </p:sp>
      <p:sp>
        <p:nvSpPr>
          <p:cNvPr id="22" name="Стрелка вниз 21"/>
          <p:cNvSpPr/>
          <p:nvPr/>
        </p:nvSpPr>
        <p:spPr>
          <a:xfrm>
            <a:off x="4572000" y="92867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avatars.mds.yandex.net/get-pdb/1690495/bed3aaa5-0d3d-493c-8688-2f0434691085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27" name="Блок-схема: процесс 26"/>
          <p:cNvSpPr/>
          <p:nvPr/>
        </p:nvSpPr>
        <p:spPr>
          <a:xfrm>
            <a:off x="857224" y="928670"/>
            <a:ext cx="3929090" cy="128588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85786" y="857232"/>
            <a:ext cx="3929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Системное построение воспитательного процесса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(Л.И. Новикова, Н.Л. Селиванова,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В.А.Караковский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4786314" y="1571612"/>
            <a:ext cx="1428760" cy="14287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857224" y="2428868"/>
            <a:ext cx="4000528" cy="335758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  РАЗВИТИЯ  ВОСПИТАНИЯ в Российской Федерации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2015-2025 гг.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Духовно-нравственное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Гражданское и патриотическое воспитание;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 и культура здоровья;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Трудовое воспитание и профессиональное самоопределение</a:t>
            </a:r>
          </a:p>
          <a:p>
            <a:pPr algn="ctr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1" name="Выгнутая вниз стрелка 30"/>
          <p:cNvSpPr/>
          <p:nvPr/>
        </p:nvSpPr>
        <p:spPr>
          <a:xfrm>
            <a:off x="4286248" y="5857892"/>
            <a:ext cx="1928826" cy="785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14942" y="3571876"/>
            <a:ext cx="3500462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воспитания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СШ №9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«ПУТЬ К УСПЕХУ»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ic.pics.livejournal.com/netriher/67981172/801223/801223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714" y="1142984"/>
            <a:ext cx="218187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90495/bed3aaa5-0d3d-493c-8688-2f0434691085/s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 ПОСТРОЕНИЯ  ВОСПИТАТЕЛЬНОЙ  СИСТЕМЫ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397000"/>
          <a:ext cx="585791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8" name="Picture 6" descr="https://avatars.mds.yandex.net/get-pdb/1519478/5748f625-2cd2-4dd8-9488-32502dc3e59f/s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143248"/>
            <a:ext cx="206900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690495/bed3aaa5-0d3d-493c-8688-2f0434691085/s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1071546"/>
          <a:ext cx="89297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488" y="571480"/>
            <a:ext cx="3333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СОЦИАЛЬНЫЙ     ЗАКАЗ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071810"/>
            <a:ext cx="2643206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МАОУ Володарский музейный центр,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Мулинская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сельская библиотека, ФОК «Триумф»; Администрация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с.п.Мулино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МБОУ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ДО ДДТ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п.Ильиногорск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МДЦ п.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Мулино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ДЮСШ «Авангард,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в/ч54096 и др.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3071810"/>
            <a:ext cx="2000264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 классных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руководителей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(педсовет, совещание обучающие семинары, повышение квалификации, обмен опытом)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071810"/>
            <a:ext cx="1714512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Школьный Урок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Самоуправление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Ключевые общешкольные дела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3143248"/>
            <a:ext cx="1643074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Общешкольные родительские собрания;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заседания родит. комитетов,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обучающие семинары, лектории, участие в общешкольных мероприятиях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2214546" y="1571612"/>
            <a:ext cx="1143008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15008" y="1571612"/>
            <a:ext cx="1857388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214546" y="2428868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4500562" y="2500306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6858016" y="2500306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107257" y="2964653"/>
            <a:ext cx="2143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536943" y="3035297"/>
            <a:ext cx="2143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5894397" y="3035297"/>
            <a:ext cx="2143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8108975" y="3106735"/>
            <a:ext cx="2143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Выгнутая влево стрелка 38"/>
          <p:cNvSpPr/>
          <p:nvPr/>
        </p:nvSpPr>
        <p:spPr>
          <a:xfrm>
            <a:off x="928662" y="4929198"/>
            <a:ext cx="1071570" cy="142876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право стрелка 39"/>
          <p:cNvSpPr/>
          <p:nvPr/>
        </p:nvSpPr>
        <p:spPr>
          <a:xfrm>
            <a:off x="7000892" y="5000636"/>
            <a:ext cx="1000132" cy="1214446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лево стрелка 40"/>
          <p:cNvSpPr/>
          <p:nvPr/>
        </p:nvSpPr>
        <p:spPr>
          <a:xfrm>
            <a:off x="2928926" y="1000108"/>
            <a:ext cx="357190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право стрелка 41"/>
          <p:cNvSpPr/>
          <p:nvPr/>
        </p:nvSpPr>
        <p:spPr>
          <a:xfrm>
            <a:off x="5786446" y="1000108"/>
            <a:ext cx="357190" cy="57150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4572000" y="92867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90495/bed3aaa5-0d3d-493c-8688-2f0434691085/s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071802" cy="21431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2571744"/>
            <a:ext cx="3214715" cy="1857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Координация деятельности педагогов и родителей, представителей правоохранительных органов по профилактике  правонарушений, работа  с  семьями  различных категорий детей.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71480"/>
            <a:ext cx="3357586" cy="1928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Привлечение обучающихся к участию в традиционных общешкольных мероприятиях (культурно-массовые,  экологические мероприятия, проведение просветительской работы по пропаганде здорового образа жизни).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643314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«Ключевые общешкольные дела»;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«Классное руководство»;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«Курсы внеурочной деятельности»;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«Школьный урок»; 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«Самоуправление»;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«Детские общественные объединения»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«Экскурсии, походы»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«Профориентация»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«Школьные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«Организация предметно-эстетической среды»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«Работа с родителями»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«Профилактика»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4500570"/>
            <a:ext cx="3357586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МАОУ Володарский музейный центр,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Мулинская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сельская библиотека, ФОК «Триумф»; Администрация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с.п.Мулино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МБОУ ДО ДДТ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п.Ильиногорск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КДЦ п.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Мулино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ДЮСШ «Авангард, в/ч54096 и др., в/ 12801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86050" y="3071810"/>
            <a:ext cx="2428892" cy="4286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000364" y="3714752"/>
            <a:ext cx="2071702" cy="1357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500430" y="1428736"/>
            <a:ext cx="1152532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571736" y="2643182"/>
            <a:ext cx="2428892" cy="1285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357554" y="3929066"/>
            <a:ext cx="1785950" cy="1357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321836" y="2965050"/>
            <a:ext cx="1714512" cy="213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4282" y="142852"/>
            <a:ext cx="278608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духовно-нравственного развития, воспитания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обучающихся на ступени НОО;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формирования экологической культуры, здорового и безопасного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образа жизни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143116"/>
            <a:ext cx="2500298" cy="107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воспитания и социализации обучающихся на ступени ООО,СОО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312047" y="3331367"/>
            <a:ext cx="795342" cy="419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690495/bed3aaa5-0d3d-493c-8688-2f0434691085/s12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71448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289" name="Надпись 2"/>
          <p:cNvSpPr txBox="1">
            <a:spLocks noChangeArrowheads="1"/>
          </p:cNvSpPr>
          <p:nvPr/>
        </p:nvSpPr>
        <p:spPr bwMode="auto">
          <a:xfrm>
            <a:off x="3357554" y="571480"/>
            <a:ext cx="2181225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 старшеклассников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88" name="AutoShape 96"/>
          <p:cNvSpPr>
            <a:spLocks noChangeShapeType="1"/>
          </p:cNvSpPr>
          <p:nvPr/>
        </p:nvSpPr>
        <p:spPr bwMode="auto">
          <a:xfrm flipH="1">
            <a:off x="4337687" y="857232"/>
            <a:ext cx="45719" cy="642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87" name="Text Box 95"/>
          <p:cNvSpPr txBox="1">
            <a:spLocks noChangeArrowheads="1"/>
          </p:cNvSpPr>
          <p:nvPr/>
        </p:nvSpPr>
        <p:spPr bwMode="auto">
          <a:xfrm>
            <a:off x="3428992" y="1500174"/>
            <a:ext cx="2181225" cy="244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 </a:t>
            </a:r>
            <a:r>
              <a:rPr kumimoji="0" lang="ru-RU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ЦИиТ</a:t>
            </a: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«Единство»</a:t>
            </a:r>
            <a:endParaRPr kumimoji="0" lang="ru-RU" altLang="ko-K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1" name="AutoShape 89"/>
          <p:cNvSpPr>
            <a:spLocks noChangeShapeType="1"/>
          </p:cNvSpPr>
          <p:nvPr/>
        </p:nvSpPr>
        <p:spPr bwMode="auto">
          <a:xfrm>
            <a:off x="4356100" y="1985963"/>
            <a:ext cx="0" cy="333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78" name="Text Box 86"/>
          <p:cNvSpPr txBox="1">
            <a:spLocks noChangeArrowheads="1"/>
          </p:cNvSpPr>
          <p:nvPr/>
        </p:nvSpPr>
        <p:spPr bwMode="auto">
          <a:xfrm>
            <a:off x="214282" y="2071678"/>
            <a:ext cx="1081118" cy="484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7" name="Text Box 85"/>
          <p:cNvSpPr txBox="1">
            <a:spLocks noChangeArrowheads="1"/>
          </p:cNvSpPr>
          <p:nvPr/>
        </p:nvSpPr>
        <p:spPr bwMode="auto">
          <a:xfrm>
            <a:off x="7072330" y="2000240"/>
            <a:ext cx="1120775" cy="44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</a:t>
            </a:r>
            <a:endParaRPr kumimoji="0" lang="ru-RU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спорта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6" name="Text Box 84"/>
          <p:cNvSpPr txBox="1">
            <a:spLocks noChangeArrowheads="1"/>
          </p:cNvSpPr>
          <p:nvPr/>
        </p:nvSpPr>
        <p:spPr bwMode="auto">
          <a:xfrm>
            <a:off x="5143504" y="2000240"/>
            <a:ext cx="1252538" cy="555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 экологии и здравоохранения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5" name="Text Box 83"/>
          <p:cNvSpPr txBox="1">
            <a:spLocks noChangeArrowheads="1"/>
          </p:cNvSpPr>
          <p:nvPr/>
        </p:nvSpPr>
        <p:spPr bwMode="auto">
          <a:xfrm>
            <a:off x="3357554" y="2000240"/>
            <a:ext cx="1330325" cy="568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 информации и печати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4" name="Text Box 82"/>
          <p:cNvSpPr txBox="1">
            <a:spLocks noChangeArrowheads="1"/>
          </p:cNvSpPr>
          <p:nvPr/>
        </p:nvSpPr>
        <p:spPr bwMode="auto">
          <a:xfrm>
            <a:off x="1785918" y="2000240"/>
            <a:ext cx="1268413" cy="568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культуры 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AutoShape 75"/>
          <p:cNvSpPr>
            <a:spLocks noChangeShapeType="1"/>
          </p:cNvSpPr>
          <p:nvPr/>
        </p:nvSpPr>
        <p:spPr bwMode="auto">
          <a:xfrm flipH="1">
            <a:off x="4597717" y="4286256"/>
            <a:ext cx="45721" cy="9286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66" name="AutoShape 74"/>
          <p:cNvSpPr>
            <a:spLocks noChangeShapeType="1"/>
          </p:cNvSpPr>
          <p:nvPr/>
        </p:nvSpPr>
        <p:spPr bwMode="auto">
          <a:xfrm flipH="1">
            <a:off x="1285852" y="4286256"/>
            <a:ext cx="2057404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65" name="AutoShape 73"/>
          <p:cNvSpPr>
            <a:spLocks noChangeShapeType="1"/>
          </p:cNvSpPr>
          <p:nvPr/>
        </p:nvSpPr>
        <p:spPr bwMode="auto">
          <a:xfrm>
            <a:off x="5143504" y="4286256"/>
            <a:ext cx="1000132" cy="7858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2857488" y="5214950"/>
            <a:ext cx="882650" cy="561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 информации и печати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3" name="Text Box 71"/>
          <p:cNvSpPr txBox="1">
            <a:spLocks noChangeArrowheads="1"/>
          </p:cNvSpPr>
          <p:nvPr/>
        </p:nvSpPr>
        <p:spPr bwMode="auto">
          <a:xfrm>
            <a:off x="1643042" y="5214950"/>
            <a:ext cx="882650" cy="55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  культуры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357158" y="5214950"/>
            <a:ext cx="121444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ko-KR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ектор образования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1" name="AutoShape 69"/>
          <p:cNvSpPr>
            <a:spLocks noChangeShapeType="1"/>
          </p:cNvSpPr>
          <p:nvPr/>
        </p:nvSpPr>
        <p:spPr bwMode="auto">
          <a:xfrm flipH="1">
            <a:off x="2571734" y="4286256"/>
            <a:ext cx="1428761" cy="7858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4000496" y="5214950"/>
            <a:ext cx="1428760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ko-KR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ектор</a:t>
            </a:r>
            <a:endParaRPr kumimoji="0" lang="ru-RU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экологии и здравоохранения 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6000760" y="5214950"/>
            <a:ext cx="1019175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спорта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8" name="AutoShape 66"/>
          <p:cNvSpPr>
            <a:spLocks noChangeShapeType="1"/>
          </p:cNvSpPr>
          <p:nvPr/>
        </p:nvSpPr>
        <p:spPr bwMode="auto">
          <a:xfrm>
            <a:off x="5500694" y="4214818"/>
            <a:ext cx="2293940" cy="7620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3929058" y="6072206"/>
            <a:ext cx="882650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Ученики класса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4" name="AutoShape 62"/>
          <p:cNvSpPr>
            <a:spLocks noChangeShapeType="1"/>
          </p:cNvSpPr>
          <p:nvPr/>
        </p:nvSpPr>
        <p:spPr bwMode="auto">
          <a:xfrm flipH="1">
            <a:off x="5429257" y="2643182"/>
            <a:ext cx="2428892" cy="9286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51" name="AutoShape 59"/>
          <p:cNvSpPr>
            <a:spLocks noChangeShapeType="1"/>
          </p:cNvSpPr>
          <p:nvPr/>
        </p:nvSpPr>
        <p:spPr bwMode="auto">
          <a:xfrm>
            <a:off x="928662" y="2571744"/>
            <a:ext cx="2643206" cy="10001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3143240" y="4000504"/>
            <a:ext cx="2371725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Лидер (президент) класса</a:t>
            </a:r>
            <a:endParaRPr kumimoji="0" lang="ru-RU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1" name="AutoShape 79"/>
          <p:cNvSpPr>
            <a:spLocks noChangeShapeType="1"/>
          </p:cNvSpPr>
          <p:nvPr/>
        </p:nvSpPr>
        <p:spPr bwMode="auto">
          <a:xfrm>
            <a:off x="4613275" y="1749425"/>
            <a:ext cx="0" cy="146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3786182" y="2857496"/>
            <a:ext cx="1273175" cy="568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труда и правопорядка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3214678" y="3571876"/>
            <a:ext cx="2335212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 класса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5" name="Text Box 93"/>
          <p:cNvSpPr txBox="1">
            <a:spLocks noChangeArrowheads="1"/>
          </p:cNvSpPr>
          <p:nvPr/>
        </p:nvSpPr>
        <p:spPr bwMode="auto">
          <a:xfrm>
            <a:off x="7572396" y="5214950"/>
            <a:ext cx="1019175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</a:t>
            </a:r>
            <a:endParaRPr kumimoji="0" lang="ru-RU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труда и правопорядка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AutoShape 76"/>
          <p:cNvSpPr>
            <a:spLocks noChangeShapeType="1"/>
          </p:cNvSpPr>
          <p:nvPr/>
        </p:nvSpPr>
        <p:spPr bwMode="auto">
          <a:xfrm>
            <a:off x="4429124" y="3429000"/>
            <a:ext cx="0" cy="187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0" name="Rectangle 98"/>
          <p:cNvSpPr>
            <a:spLocks noChangeArrowheads="1"/>
          </p:cNvSpPr>
          <p:nvPr/>
        </p:nvSpPr>
        <p:spPr bwMode="auto">
          <a:xfrm>
            <a:off x="642910" y="857232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6" name="Rectangle 1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35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8" name="Rectangle 1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31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69"/>
          <p:cNvSpPr>
            <a:spLocks noChangeShapeType="1"/>
          </p:cNvSpPr>
          <p:nvPr/>
        </p:nvSpPr>
        <p:spPr bwMode="auto">
          <a:xfrm flipH="1">
            <a:off x="3714743" y="4286256"/>
            <a:ext cx="714379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690495/bed3aaa5-0d3d-493c-8688-2f0434691085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857224" y="571480"/>
            <a:ext cx="1905001" cy="771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</a:t>
            </a:r>
            <a:endParaRPr kumimoji="0" lang="en-US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ШСК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6286512" y="642918"/>
            <a:ext cx="1905000" cy="771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Заместитель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председателя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ШСК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3071802" y="1214422"/>
            <a:ext cx="2924175" cy="657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СПОРТА</a:t>
            </a:r>
            <a:endParaRPr kumimoji="0" lang="ru-RU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органы ученического  самоуправления)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642910" y="1857364"/>
            <a:ext cx="2066925" cy="5048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Члены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Совета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ШСК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6215074" y="1928802"/>
            <a:ext cx="2066925" cy="55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 спорта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в классе)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1" name="AutoShape 27"/>
          <p:cNvSpPr>
            <a:spLocks noChangeShapeType="1"/>
          </p:cNvSpPr>
          <p:nvPr/>
        </p:nvSpPr>
        <p:spPr bwMode="auto">
          <a:xfrm flipH="1">
            <a:off x="2643174" y="428604"/>
            <a:ext cx="331788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9" name="AutoShape 25"/>
          <p:cNvSpPr>
            <a:spLocks noChangeShapeType="1"/>
          </p:cNvSpPr>
          <p:nvPr/>
        </p:nvSpPr>
        <p:spPr bwMode="auto">
          <a:xfrm>
            <a:off x="2714612" y="1357298"/>
            <a:ext cx="32385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8" name="AutoShape 24"/>
          <p:cNvSpPr>
            <a:spLocks noChangeShapeType="1"/>
          </p:cNvSpPr>
          <p:nvPr/>
        </p:nvSpPr>
        <p:spPr bwMode="auto">
          <a:xfrm flipH="1">
            <a:off x="6072198" y="1500174"/>
            <a:ext cx="142875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7" name="AutoShape 23"/>
          <p:cNvSpPr>
            <a:spLocks noChangeShapeType="1"/>
          </p:cNvSpPr>
          <p:nvPr/>
        </p:nvSpPr>
        <p:spPr bwMode="auto">
          <a:xfrm flipH="1">
            <a:off x="1517650" y="1504950"/>
            <a:ext cx="371475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6" name="AutoShape 22"/>
          <p:cNvSpPr>
            <a:spLocks noChangeShapeType="1"/>
          </p:cNvSpPr>
          <p:nvPr/>
        </p:nvSpPr>
        <p:spPr bwMode="auto">
          <a:xfrm>
            <a:off x="4071934" y="2000240"/>
            <a:ext cx="8191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3000364" y="2071678"/>
            <a:ext cx="2800350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</a:t>
            </a:r>
            <a:r>
              <a: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endParaRPr kumimoji="0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4" name="AutoShape 20"/>
          <p:cNvSpPr>
            <a:spLocks/>
          </p:cNvSpPr>
          <p:nvPr/>
        </p:nvSpPr>
        <p:spPr bwMode="auto">
          <a:xfrm rot="5400000">
            <a:off x="4260043" y="1669255"/>
            <a:ext cx="404812" cy="3638550"/>
          </a:xfrm>
          <a:prstGeom prst="rightBrace">
            <a:avLst>
              <a:gd name="adj1" fmla="val 7490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85720" y="3000372"/>
            <a:ext cx="221457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Физкультурно-оздоровительное</a:t>
            </a:r>
            <a:endParaRPr kumimoji="0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357554" y="3786190"/>
            <a:ext cx="2195514" cy="1214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Соревнования, Спортивные конкурсы, эстафеты,</a:t>
            </a:r>
            <a:r>
              <a:rPr kumimoji="0" lang="ru-RU" altLang="ko-KR" sz="1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кружки 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секции спортивной направленности</a:t>
            </a:r>
            <a:endParaRPr kumimoji="0" lang="ru-RU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357554" y="3000372"/>
            <a:ext cx="215265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</a:t>
            </a:r>
            <a:endParaRPr kumimoji="0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71472" y="3786190"/>
            <a:ext cx="2071702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здоровья, праздники здоровья, конкурсы, игры, классные часы, лектории, оздоровительные мероприятия, Акции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357950" y="3000372"/>
            <a:ext cx="18669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массовое</a:t>
            </a:r>
            <a:endParaRPr kumimoji="0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286512" y="3786190"/>
            <a:ext cx="1981200" cy="971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Реализуется через план спортивных и культурно-массовых мероприятий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AutoShape 13"/>
          <p:cNvSpPr>
            <a:spLocks noChangeShapeType="1"/>
          </p:cNvSpPr>
          <p:nvPr/>
        </p:nvSpPr>
        <p:spPr bwMode="auto">
          <a:xfrm flipH="1">
            <a:off x="2285984" y="2571744"/>
            <a:ext cx="717552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/>
          <p:cNvSpPr>
            <a:spLocks noChangeShapeType="1"/>
          </p:cNvSpPr>
          <p:nvPr/>
        </p:nvSpPr>
        <p:spPr bwMode="auto">
          <a:xfrm>
            <a:off x="4357685" y="2786059"/>
            <a:ext cx="45719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5" name="AutoShape 11"/>
          <p:cNvSpPr>
            <a:spLocks noChangeShapeType="1"/>
          </p:cNvSpPr>
          <p:nvPr/>
        </p:nvSpPr>
        <p:spPr bwMode="auto">
          <a:xfrm>
            <a:off x="5857884" y="2643182"/>
            <a:ext cx="715963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57224" y="5143512"/>
            <a:ext cx="21526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Спортивно- игровой кружок «Школа мяча»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072198" y="5143512"/>
            <a:ext cx="2154237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Секция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Легкая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атлетика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786050" y="5715016"/>
            <a:ext cx="191452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Секция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Настольный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теннис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000628" y="5786454"/>
            <a:ext cx="21526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Секция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Волейбол</a:t>
            </a: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6"/>
          <p:cNvSpPr>
            <a:spLocks noChangeShapeType="1"/>
          </p:cNvSpPr>
          <p:nvPr/>
        </p:nvSpPr>
        <p:spPr bwMode="auto">
          <a:xfrm flipH="1">
            <a:off x="2786050" y="4786322"/>
            <a:ext cx="500066" cy="3048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5"/>
          <p:cNvSpPr>
            <a:spLocks noChangeShapeType="1"/>
          </p:cNvSpPr>
          <p:nvPr/>
        </p:nvSpPr>
        <p:spPr bwMode="auto">
          <a:xfrm>
            <a:off x="4214810" y="5072074"/>
            <a:ext cx="0" cy="590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/>
          <p:cNvSpPr>
            <a:spLocks noChangeShapeType="1"/>
          </p:cNvSpPr>
          <p:nvPr/>
        </p:nvSpPr>
        <p:spPr bwMode="auto">
          <a:xfrm>
            <a:off x="5572132" y="4786322"/>
            <a:ext cx="1000132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AutoShape 3"/>
          <p:cNvSpPr>
            <a:spLocks noChangeShapeType="1"/>
          </p:cNvSpPr>
          <p:nvPr/>
        </p:nvSpPr>
        <p:spPr bwMode="auto">
          <a:xfrm>
            <a:off x="4929190" y="5000636"/>
            <a:ext cx="757237" cy="7191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/>
          <p:cNvSpPr>
            <a:spLocks noChangeShapeType="1"/>
          </p:cNvSpPr>
          <p:nvPr/>
        </p:nvSpPr>
        <p:spPr bwMode="auto">
          <a:xfrm>
            <a:off x="1044575" y="3376613"/>
            <a:ext cx="0" cy="352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AutoShape 1"/>
          <p:cNvSpPr>
            <a:spLocks noChangeShapeType="1"/>
          </p:cNvSpPr>
          <p:nvPr/>
        </p:nvSpPr>
        <p:spPr bwMode="auto">
          <a:xfrm>
            <a:off x="7286644" y="3357562"/>
            <a:ext cx="0" cy="352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00364" y="214290"/>
            <a:ext cx="3071834" cy="857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 общественные объединения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ШСК «Победа»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5" y="0"/>
            <a:ext cx="6715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 оптимизационная модель)</a:t>
            </a: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857250" y="1214422"/>
            <a:ext cx="80724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Внеурочная деятельность в  рамках реализации ФГОС – это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осуществляемая в формах, отличных от классно-урочной, и направленная на достижение планируемых результатов освоения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3429000"/>
            <a:ext cx="1857375" cy="7858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429000"/>
            <a:ext cx="2786081" cy="7858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Обще-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3429000"/>
            <a:ext cx="2428902" cy="85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Обще-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50" y="4786313"/>
            <a:ext cx="2000250" cy="7858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88" y="4857750"/>
            <a:ext cx="1857375" cy="7858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286256"/>
            <a:ext cx="367440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Направления ВД</a:t>
            </a: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6200000" flipH="1">
            <a:off x="928664" y="4500569"/>
            <a:ext cx="1714500" cy="1285875"/>
          </a:xfrm>
          <a:prstGeom prst="curvedConnector3">
            <a:avLst>
              <a:gd name="adj1" fmla="val 895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5400000">
            <a:off x="6679427" y="4536283"/>
            <a:ext cx="1500186" cy="1000132"/>
          </a:xfrm>
          <a:prstGeom prst="curvedConnector3">
            <a:avLst>
              <a:gd name="adj1" fmla="val 869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TextBox 20"/>
          <p:cNvSpPr txBox="1">
            <a:spLocks noChangeArrowheads="1"/>
          </p:cNvSpPr>
          <p:nvPr/>
        </p:nvSpPr>
        <p:spPr bwMode="auto">
          <a:xfrm>
            <a:off x="2500298" y="5715016"/>
            <a:ext cx="4429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Школьное научное общество , экскурсии, беседы,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акции,работа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социальными партнерами, реализация программ внеурочной деятельности,  дополнительных общеобразовательных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2349</TotalTime>
  <Words>861</Words>
  <PresentationFormat>Экран (4:3)</PresentationFormat>
  <Paragraphs>183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irAl</dc:creator>
  <cp:lastModifiedBy>irAl</cp:lastModifiedBy>
  <cp:revision>261</cp:revision>
  <dcterms:created xsi:type="dcterms:W3CDTF">2020-02-12T14:15:23Z</dcterms:created>
  <dcterms:modified xsi:type="dcterms:W3CDTF">2021-02-14T17:25:43Z</dcterms:modified>
</cp:coreProperties>
</file>